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492" y="114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2EB47-5178-564F-9F41-A7BFDB9D7BF9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9338" y="685800"/>
            <a:ext cx="2219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0122-2523-464D-B521-7F39C2F42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2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E0122-2523-464D-B521-7F39C2F428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4"/>
            <a:ext cx="8549640" cy="33320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FAEBEEF8-07EC-5248-87E9-663636F9D0CA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3D7B9F95-42AA-DD4B-9271-6199C0538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627121"/>
            <a:ext cx="9052560" cy="102588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FAEBEEF8-07EC-5248-87E9-663636F9D0CA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3D7B9F95-42AA-DD4B-9271-6199C0538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1410548"/>
            <a:ext cx="2488407" cy="3006407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1410548"/>
            <a:ext cx="7301071" cy="300640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FAEBEEF8-07EC-5248-87E9-663636F9D0CA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3D7B9F95-42AA-DD4B-9271-6199C0538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2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 descr="Click to add logo"/>
          <p:cNvSpPr>
            <a:spLocks noGrp="1"/>
          </p:cNvSpPr>
          <p:nvPr>
            <p:ph type="pic" sz="quarter" idx="10" hasCustomPrompt="1"/>
          </p:nvPr>
        </p:nvSpPr>
        <p:spPr>
          <a:xfrm>
            <a:off x="6840427" y="601811"/>
            <a:ext cx="2806922" cy="2211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to add logo</a:t>
            </a:r>
            <a:endParaRPr lang="en-US" dirty="0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503238" y="622300"/>
            <a:ext cx="9051925" cy="259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627121"/>
            <a:ext cx="9052560" cy="102588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FAEBEEF8-07EC-5248-87E9-663636F9D0CA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3D7B9F95-42AA-DD4B-9271-6199C0538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4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  <a:prstGeom prst="rect">
            <a:avLst/>
          </a:prstGeo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1"/>
            <a:ext cx="8549640" cy="3400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FAEBEEF8-07EC-5248-87E9-663636F9D0CA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3D7B9F95-42AA-DD4B-9271-6199C0538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4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8222194"/>
            <a:ext cx="4894738" cy="2325243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8222194"/>
            <a:ext cx="4894739" cy="23252430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FAEBEEF8-07EC-5248-87E9-663636F9D0CA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3D7B9F95-42AA-DD4B-9271-6199C0538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9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479590"/>
            <a:ext cx="4444207" cy="14501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4929717"/>
            <a:ext cx="4444207" cy="89562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3479590"/>
            <a:ext cx="4445953" cy="14501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929717"/>
            <a:ext cx="4445953" cy="895625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FAEBEEF8-07EC-5248-87E9-663636F9D0CA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3D7B9F95-42AA-DD4B-9271-6199C0538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6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FAEBEEF8-07EC-5248-87E9-663636F9D0CA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3D7B9F95-42AA-DD4B-9271-6199C0538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0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FAEBEEF8-07EC-5248-87E9-663636F9D0CA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3D7B9F95-42AA-DD4B-9271-6199C0538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6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18913"/>
            <a:ext cx="3309144" cy="2633980"/>
          </a:xfrm>
          <a:prstGeom prst="rect">
            <a:avLst/>
          </a:prstGeo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618915"/>
            <a:ext cx="5622925" cy="13267056"/>
          </a:xfrm>
          <a:prstGeom prst="rect">
            <a:avLst/>
          </a:prstGeo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3252895"/>
            <a:ext cx="3309144" cy="10633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FAEBEEF8-07EC-5248-87E9-663636F9D0CA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3D7B9F95-42AA-DD4B-9271-6199C0538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7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0"/>
            <a:ext cx="6035040" cy="1284606"/>
          </a:xfrm>
          <a:prstGeom prst="rect">
            <a:avLst/>
          </a:prstGeo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7"/>
            <a:ext cx="6035040" cy="9326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6"/>
            <a:ext cx="6035040" cy="1824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FAEBEEF8-07EC-5248-87E9-663636F9D0CA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/>
          <a:lstStyle/>
          <a:p>
            <a:fld id="{3D7B9F95-42AA-DD4B-9271-6199C0538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ational Safety &#10;STAND-DOWN &#10;TO PREVENT FALLS IN CONSTRUCTION&#10;&#10;MAY 8–12, 2017&#10;&#10;Stop Falls Stand-Down&#10;&#10;* Plan a toolbox talk or other safety activity&#10;* Take a break to talk about how to prevent falls&#10;* Provide training for all workers&#10;&#10;&#10;Photo of a construction worker wearing fall protection while assembling a house frame.&#10;Photo: National Framers Council&#10;&#10;For more information: &#10;&#10;www.osha.gov/StopFallsStandDown&#10;#StandDown4Safety • (800) 321-OSHA (6742)&#10;&#10;QR code: www.osha.gov/StopFallsStandDown&#10;U.S. Department of Labor logo&#10;&#10;OSHA - Occupational Safety and Health Administration logo&#10;U.S. Department of Health &amp; Human Services logo; Centers for Disease Control and Prevention (CDC) logo; National Institute for Occupational Safety and Health (NIOSH) logo; National Occupational Research Agenda (NORA) logo&#10;Logo: Safety Pays. Falls Cost. &#10;&#10;OSHA 3774-01 2017&#10;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88" y="-3"/>
            <a:ext cx="10107880" cy="156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6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73152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 descr="click to add logo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itle 9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2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</vt:lpstr>
    </vt:vector>
  </TitlesOfParts>
  <Company>OSHA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Safety Stand-Down to Prevent Falls in Construction</dc:title>
  <dc:creator>Dobson, Yvonne - OSHA</dc:creator>
  <cp:lastModifiedBy>Celia Voyles</cp:lastModifiedBy>
  <cp:revision>16</cp:revision>
  <cp:lastPrinted>2017-02-23T14:33:01Z</cp:lastPrinted>
  <dcterms:created xsi:type="dcterms:W3CDTF">2014-03-05T20:38:07Z</dcterms:created>
  <dcterms:modified xsi:type="dcterms:W3CDTF">2017-04-05T14:26:40Z</dcterms:modified>
</cp:coreProperties>
</file>